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EACC3F-7963-43D0-A6BC-ABE325D2CF05}" v="7" dt="2026-06-18T13:47:16.0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undo custSel modSld">
      <pc:chgData name="Unnati Chaurasia" userId="4a149c2932686759" providerId="LiveId" clId="{CEFA2F37-621E-4FFA-8041-2F8120D70A8A}" dt="2026-06-19T05:02:56.897" v="131" actId="20577"/>
      <pc:docMkLst>
        <pc:docMk/>
      </pc:docMkLst>
      <pc:sldChg chg="addSp modSp mod">
        <pc:chgData name="Unnati Chaurasia" userId="4a149c2932686759" providerId="LiveId" clId="{CEFA2F37-621E-4FFA-8041-2F8120D70A8A}" dt="2026-06-18T13:47:35.462" v="40" actId="1076"/>
        <pc:sldMkLst>
          <pc:docMk/>
          <pc:sldMk cId="3881085707" sldId="256"/>
        </pc:sldMkLst>
        <pc:spChg chg="mod">
          <ac:chgData name="Unnati Chaurasia" userId="4a149c2932686759" providerId="LiveId" clId="{CEFA2F37-621E-4FFA-8041-2F8120D70A8A}" dt="2026-06-18T13:43:27.555" v="24" actId="27636"/>
          <ac:spMkLst>
            <pc:docMk/>
            <pc:sldMk cId="3881085707" sldId="256"/>
            <ac:spMk id="2" creationId="{22CD27DE-9EB2-05E6-71CF-70272CDB71D8}"/>
          </ac:spMkLst>
        </pc:spChg>
        <pc:spChg chg="mod">
          <ac:chgData name="Unnati Chaurasia" userId="4a149c2932686759" providerId="LiveId" clId="{CEFA2F37-621E-4FFA-8041-2F8120D70A8A}" dt="2026-06-18T13:47:23.791" v="37" actId="1076"/>
          <ac:spMkLst>
            <pc:docMk/>
            <pc:sldMk cId="3881085707" sldId="256"/>
            <ac:spMk id="3" creationId="{AA8EDDE0-9141-A398-07C1-A1944139D2E2}"/>
          </ac:spMkLst>
        </pc:spChg>
        <pc:picChg chg="add mod">
          <ac:chgData name="Unnati Chaurasia" userId="4a149c2932686759" providerId="LiveId" clId="{CEFA2F37-621E-4FFA-8041-2F8120D70A8A}" dt="2026-06-18T13:47:35.462" v="40" actId="1076"/>
          <ac:picMkLst>
            <pc:docMk/>
            <pc:sldMk cId="3881085707" sldId="256"/>
            <ac:picMk id="5" creationId="{3B6FD3B7-F5C6-D396-115E-68FF7E983EC5}"/>
          </ac:picMkLst>
        </pc:picChg>
      </pc:sldChg>
      <pc:sldChg chg="modSp mod">
        <pc:chgData name="Unnati Chaurasia" userId="4a149c2932686759" providerId="LiveId" clId="{CEFA2F37-621E-4FFA-8041-2F8120D70A8A}" dt="2026-06-19T05:02:56.897" v="131" actId="20577"/>
        <pc:sldMkLst>
          <pc:docMk/>
          <pc:sldMk cId="1341519530" sldId="257"/>
        </pc:sldMkLst>
        <pc:spChg chg="mod">
          <ac:chgData name="Unnati Chaurasia" userId="4a149c2932686759" providerId="LiveId" clId="{CEFA2F37-621E-4FFA-8041-2F8120D70A8A}" dt="2026-06-18T13:47:16.052" v="34"/>
          <ac:spMkLst>
            <pc:docMk/>
            <pc:sldMk cId="1341519530" sldId="257"/>
            <ac:spMk id="2" creationId="{73653886-6F4C-662A-E693-063ECC6DDC0A}"/>
          </ac:spMkLst>
        </pc:spChg>
        <pc:spChg chg="mod">
          <ac:chgData name="Unnati Chaurasia" userId="4a149c2932686759" providerId="LiveId" clId="{CEFA2F37-621E-4FFA-8041-2F8120D70A8A}" dt="2026-06-19T05:02:56.897" v="131" actId="20577"/>
          <ac:spMkLst>
            <pc:docMk/>
            <pc:sldMk cId="1341519530" sldId="257"/>
            <ac:spMk id="3" creationId="{3B0283BD-84AE-F2F6-F70D-27FFE8D3CE10}"/>
          </ac:spMkLst>
        </pc:spChg>
      </pc:sldChg>
      <pc:sldChg chg="addSp modSp mod">
        <pc:chgData name="Unnati Chaurasia" userId="4a149c2932686759" providerId="LiveId" clId="{CEFA2F37-621E-4FFA-8041-2F8120D70A8A}" dt="2026-06-18T15:21:35.581" v="71" actId="1076"/>
        <pc:sldMkLst>
          <pc:docMk/>
          <pc:sldMk cId="659547756" sldId="258"/>
        </pc:sldMkLst>
        <pc:spChg chg="mod">
          <ac:chgData name="Unnati Chaurasia" userId="4a149c2932686759" providerId="LiveId" clId="{CEFA2F37-621E-4FFA-8041-2F8120D70A8A}" dt="2026-06-18T13:47:48.439" v="41" actId="1076"/>
          <ac:spMkLst>
            <pc:docMk/>
            <pc:sldMk cId="659547756" sldId="258"/>
            <ac:spMk id="2" creationId="{E2A7D451-9961-40FB-C726-E6008CA4698C}"/>
          </ac:spMkLst>
        </pc:spChg>
        <pc:spChg chg="mod">
          <ac:chgData name="Unnati Chaurasia" userId="4a149c2932686759" providerId="LiveId" clId="{CEFA2F37-621E-4FFA-8041-2F8120D70A8A}" dt="2026-06-18T13:49:55.194" v="68" actId="20577"/>
          <ac:spMkLst>
            <pc:docMk/>
            <pc:sldMk cId="659547756" sldId="258"/>
            <ac:spMk id="3" creationId="{30E8449B-D463-3DA3-03A0-4ACF129CBED8}"/>
          </ac:spMkLst>
        </pc:spChg>
        <pc:picChg chg="add mod">
          <ac:chgData name="Unnati Chaurasia" userId="4a149c2932686759" providerId="LiveId" clId="{CEFA2F37-621E-4FFA-8041-2F8120D70A8A}" dt="2026-06-18T15:21:35.581" v="71" actId="1076"/>
          <ac:picMkLst>
            <pc:docMk/>
            <pc:sldMk cId="659547756" sldId="258"/>
            <ac:picMk id="5" creationId="{D6BD0CED-B69E-8FE5-467E-5025B1B9AA35}"/>
          </ac:picMkLst>
        </pc:picChg>
      </pc:sldChg>
      <pc:sldChg chg="addSp modSp mod">
        <pc:chgData name="Unnati Chaurasia" userId="4a149c2932686759" providerId="LiveId" clId="{CEFA2F37-621E-4FFA-8041-2F8120D70A8A}" dt="2026-06-18T15:24:47.631" v="81" actId="1076"/>
        <pc:sldMkLst>
          <pc:docMk/>
          <pc:sldMk cId="512161301" sldId="259"/>
        </pc:sldMkLst>
        <pc:spChg chg="mod">
          <ac:chgData name="Unnati Chaurasia" userId="4a149c2932686759" providerId="LiveId" clId="{CEFA2F37-621E-4FFA-8041-2F8120D70A8A}" dt="2026-06-18T13:47:16.052" v="34"/>
          <ac:spMkLst>
            <pc:docMk/>
            <pc:sldMk cId="512161301" sldId="259"/>
            <ac:spMk id="2" creationId="{62211C9F-5832-1E12-1DCC-6D7BE28D5B35}"/>
          </ac:spMkLst>
        </pc:spChg>
        <pc:spChg chg="mod">
          <ac:chgData name="Unnati Chaurasia" userId="4a149c2932686759" providerId="LiveId" clId="{CEFA2F37-621E-4FFA-8041-2F8120D70A8A}" dt="2026-06-18T15:24:34.963" v="77" actId="1076"/>
          <ac:spMkLst>
            <pc:docMk/>
            <pc:sldMk cId="512161301" sldId="259"/>
            <ac:spMk id="3" creationId="{06DCFB07-8B43-D0B1-F6D0-45B78BE7FA66}"/>
          </ac:spMkLst>
        </pc:spChg>
        <pc:picChg chg="add mod">
          <ac:chgData name="Unnati Chaurasia" userId="4a149c2932686759" providerId="LiveId" clId="{CEFA2F37-621E-4FFA-8041-2F8120D70A8A}" dt="2026-06-18T15:24:47.631" v="81" actId="1076"/>
          <ac:picMkLst>
            <pc:docMk/>
            <pc:sldMk cId="512161301" sldId="259"/>
            <ac:picMk id="5" creationId="{F203E83A-E5D9-4789-F91C-E7CDD923D5B7}"/>
          </ac:picMkLst>
        </pc:picChg>
      </pc:sldChg>
      <pc:sldChg chg="modSp mod">
        <pc:chgData name="Unnati Chaurasia" userId="4a149c2932686759" providerId="LiveId" clId="{CEFA2F37-621E-4FFA-8041-2F8120D70A8A}" dt="2026-06-18T15:57:08.540" v="90" actId="12"/>
        <pc:sldMkLst>
          <pc:docMk/>
          <pc:sldMk cId="3233588722" sldId="260"/>
        </pc:sldMkLst>
        <pc:spChg chg="mod">
          <ac:chgData name="Unnati Chaurasia" userId="4a149c2932686759" providerId="LiveId" clId="{CEFA2F37-621E-4FFA-8041-2F8120D70A8A}" dt="2026-06-18T13:47:16.052" v="34"/>
          <ac:spMkLst>
            <pc:docMk/>
            <pc:sldMk cId="3233588722" sldId="260"/>
            <ac:spMk id="2" creationId="{003EC00B-611B-06FD-463A-D36AEA87E35A}"/>
          </ac:spMkLst>
        </pc:spChg>
        <pc:spChg chg="mod">
          <ac:chgData name="Unnati Chaurasia" userId="4a149c2932686759" providerId="LiveId" clId="{CEFA2F37-621E-4FFA-8041-2F8120D70A8A}" dt="2026-06-18T15:57:08.540" v="90" actId="12"/>
          <ac:spMkLst>
            <pc:docMk/>
            <pc:sldMk cId="3233588722" sldId="260"/>
            <ac:spMk id="3" creationId="{FB3859D1-17EF-7F1A-DE81-38EA9C6009D6}"/>
          </ac:spMkLst>
        </pc:spChg>
      </pc:sldChg>
      <pc:sldChg chg="addSp modSp mod">
        <pc:chgData name="Unnati Chaurasia" userId="4a149c2932686759" providerId="LiveId" clId="{CEFA2F37-621E-4FFA-8041-2F8120D70A8A}" dt="2026-06-18T15:59:28.877" v="98" actId="1076"/>
        <pc:sldMkLst>
          <pc:docMk/>
          <pc:sldMk cId="3422421395" sldId="261"/>
        </pc:sldMkLst>
        <pc:spChg chg="mod">
          <ac:chgData name="Unnati Chaurasia" userId="4a149c2932686759" providerId="LiveId" clId="{CEFA2F37-621E-4FFA-8041-2F8120D70A8A}" dt="2026-06-18T13:47:16.052" v="34"/>
          <ac:spMkLst>
            <pc:docMk/>
            <pc:sldMk cId="3422421395" sldId="261"/>
            <ac:spMk id="2" creationId="{B858EAD9-DF98-76DB-1B1F-66C5066A4782}"/>
          </ac:spMkLst>
        </pc:spChg>
        <pc:spChg chg="mod">
          <ac:chgData name="Unnati Chaurasia" userId="4a149c2932686759" providerId="LiveId" clId="{CEFA2F37-621E-4FFA-8041-2F8120D70A8A}" dt="2026-06-18T15:58:02.674" v="95" actId="1076"/>
          <ac:spMkLst>
            <pc:docMk/>
            <pc:sldMk cId="3422421395" sldId="261"/>
            <ac:spMk id="3" creationId="{79A8D5B2-BE8F-A597-B40E-99834E474125}"/>
          </ac:spMkLst>
        </pc:spChg>
        <pc:picChg chg="add mod">
          <ac:chgData name="Unnati Chaurasia" userId="4a149c2932686759" providerId="LiveId" clId="{CEFA2F37-621E-4FFA-8041-2F8120D70A8A}" dt="2026-06-18T15:59:28.877" v="98" actId="1076"/>
          <ac:picMkLst>
            <pc:docMk/>
            <pc:sldMk cId="3422421395" sldId="261"/>
            <ac:picMk id="5" creationId="{232FB305-1AB6-CEC2-780D-0E4DF0DD103C}"/>
          </ac:picMkLst>
        </pc:picChg>
      </pc:sldChg>
      <pc:sldChg chg="addSp modSp mod">
        <pc:chgData name="Unnati Chaurasia" userId="4a149c2932686759" providerId="LiveId" clId="{CEFA2F37-621E-4FFA-8041-2F8120D70A8A}" dt="2026-06-18T16:01:03.213" v="106" actId="1076"/>
        <pc:sldMkLst>
          <pc:docMk/>
          <pc:sldMk cId="789966125" sldId="262"/>
        </pc:sldMkLst>
        <pc:spChg chg="mod">
          <ac:chgData name="Unnati Chaurasia" userId="4a149c2932686759" providerId="LiveId" clId="{CEFA2F37-621E-4FFA-8041-2F8120D70A8A}" dt="2026-06-18T13:47:16.052" v="34"/>
          <ac:spMkLst>
            <pc:docMk/>
            <pc:sldMk cId="789966125" sldId="262"/>
            <ac:spMk id="2" creationId="{69674520-F65D-0BB5-EE23-434783DAD74B}"/>
          </ac:spMkLst>
        </pc:spChg>
        <pc:spChg chg="mod">
          <ac:chgData name="Unnati Chaurasia" userId="4a149c2932686759" providerId="LiveId" clId="{CEFA2F37-621E-4FFA-8041-2F8120D70A8A}" dt="2026-06-18T16:00:04.006" v="104" actId="1076"/>
          <ac:spMkLst>
            <pc:docMk/>
            <pc:sldMk cId="789966125" sldId="262"/>
            <ac:spMk id="3" creationId="{D4508D0E-ECE1-1E8C-8F95-508120A48674}"/>
          </ac:spMkLst>
        </pc:spChg>
        <pc:picChg chg="add mod">
          <ac:chgData name="Unnati Chaurasia" userId="4a149c2932686759" providerId="LiveId" clId="{CEFA2F37-621E-4FFA-8041-2F8120D70A8A}" dt="2026-06-18T16:01:03.213" v="106" actId="1076"/>
          <ac:picMkLst>
            <pc:docMk/>
            <pc:sldMk cId="789966125" sldId="262"/>
            <ac:picMk id="5" creationId="{EE35D965-C4DC-2F5B-9522-CB745804ACAF}"/>
          </ac:picMkLst>
        </pc:picChg>
      </pc:sldChg>
      <pc:sldChg chg="modSp mod">
        <pc:chgData name="Unnati Chaurasia" userId="4a149c2932686759" providerId="LiveId" clId="{CEFA2F37-621E-4FFA-8041-2F8120D70A8A}" dt="2026-06-18T16:01:41.604" v="112" actId="1076"/>
        <pc:sldMkLst>
          <pc:docMk/>
          <pc:sldMk cId="604638613" sldId="263"/>
        </pc:sldMkLst>
        <pc:spChg chg="mod">
          <ac:chgData name="Unnati Chaurasia" userId="4a149c2932686759" providerId="LiveId" clId="{CEFA2F37-621E-4FFA-8041-2F8120D70A8A}" dt="2026-06-18T13:47:16.052" v="34"/>
          <ac:spMkLst>
            <pc:docMk/>
            <pc:sldMk cId="604638613" sldId="263"/>
            <ac:spMk id="2" creationId="{BB268B6B-68CE-562F-FE6A-16B63D3AD8F5}"/>
          </ac:spMkLst>
        </pc:spChg>
        <pc:spChg chg="mod">
          <ac:chgData name="Unnati Chaurasia" userId="4a149c2932686759" providerId="LiveId" clId="{CEFA2F37-621E-4FFA-8041-2F8120D70A8A}" dt="2026-06-18T16:01:41.604" v="112" actId="1076"/>
          <ac:spMkLst>
            <pc:docMk/>
            <pc:sldMk cId="604638613" sldId="263"/>
            <ac:spMk id="3" creationId="{BF427F12-CAE6-B96D-07B2-C49132448E0A}"/>
          </ac:spMkLst>
        </pc:spChg>
      </pc:sldChg>
      <pc:sldChg chg="modSp mod">
        <pc:chgData name="Unnati Chaurasia" userId="4a149c2932686759" providerId="LiveId" clId="{CEFA2F37-621E-4FFA-8041-2F8120D70A8A}" dt="2026-06-18T13:47:16.292" v="36" actId="27636"/>
        <pc:sldMkLst>
          <pc:docMk/>
          <pc:sldMk cId="4178960659" sldId="264"/>
        </pc:sldMkLst>
        <pc:spChg chg="mod">
          <ac:chgData name="Unnati Chaurasia" userId="4a149c2932686759" providerId="LiveId" clId="{CEFA2F37-621E-4FFA-8041-2F8120D70A8A}" dt="2026-06-18T13:47:16.052" v="34"/>
          <ac:spMkLst>
            <pc:docMk/>
            <pc:sldMk cId="4178960659" sldId="264"/>
            <ac:spMk id="2" creationId="{17776D66-031F-49D4-0492-6ACA24C3548D}"/>
          </ac:spMkLst>
        </pc:spChg>
        <pc:spChg chg="mod">
          <ac:chgData name="Unnati Chaurasia" userId="4a149c2932686759" providerId="LiveId" clId="{CEFA2F37-621E-4FFA-8041-2F8120D70A8A}" dt="2026-06-18T13:47:16.292" v="36" actId="27636"/>
          <ac:spMkLst>
            <pc:docMk/>
            <pc:sldMk cId="4178960659" sldId="264"/>
            <ac:spMk id="3" creationId="{8411B3AD-98CF-1685-6E14-025A357F777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93CFA3-DBD1-4794-AB85-46DDF6F1F06C}" type="datetimeFigureOut">
              <a:rPr lang="en-IN" smtClean="0"/>
              <a:t>19-06-2026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9080C-15AC-4276-A5C8-955849FC182A}" type="slidenum">
              <a:rPr lang="en-IN" smtClean="0"/>
              <a:t>‹#›</a:t>
            </a:fld>
            <a:endParaRPr lang="en-IN"/>
          </a:p>
        </p:txBody>
      </p:sp>
    </p:spTree>
    <p:extLst>
      <p:ext uri="{BB962C8B-B14F-4D97-AF65-F5344CB8AC3E}">
        <p14:creationId xmlns:p14="http://schemas.microsoft.com/office/powerpoint/2010/main" val="328698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09080C-15AC-4276-A5C8-955849FC182A}" type="slidenum">
              <a:rPr lang="en-IN" smtClean="0"/>
              <a:t>5</a:t>
            </a:fld>
            <a:endParaRPr lang="en-IN"/>
          </a:p>
        </p:txBody>
      </p:sp>
    </p:spTree>
    <p:extLst>
      <p:ext uri="{BB962C8B-B14F-4D97-AF65-F5344CB8AC3E}">
        <p14:creationId xmlns:p14="http://schemas.microsoft.com/office/powerpoint/2010/main" val="33570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809080C-15AC-4276-A5C8-955849FC182A}" type="slidenum">
              <a:rPr lang="en-IN" smtClean="0"/>
              <a:t>6</a:t>
            </a:fld>
            <a:endParaRPr lang="en-IN"/>
          </a:p>
        </p:txBody>
      </p:sp>
    </p:spTree>
    <p:extLst>
      <p:ext uri="{BB962C8B-B14F-4D97-AF65-F5344CB8AC3E}">
        <p14:creationId xmlns:p14="http://schemas.microsoft.com/office/powerpoint/2010/main" val="3044556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385974-FF2F-403F-913D-930965FDAD57}"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EB2B8D-561F-497D-A807-79C2DCFF6AEE}"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278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385974-FF2F-403F-913D-930965FDAD57}"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3936817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385974-FF2F-403F-913D-930965FDAD57}"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EB2B8D-561F-497D-A807-79C2DCFF6AEE}"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455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385974-FF2F-403F-913D-930965FDAD57}" type="datetimeFigureOut">
              <a:rPr lang="en-IN" smtClean="0"/>
              <a:t>19-06-2026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6313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385974-FF2F-403F-913D-930965FDAD57}" type="datetimeFigureOut">
              <a:rPr lang="en-IN" smtClean="0"/>
              <a:t>19-06-2026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992310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385974-FF2F-403F-913D-930965FDAD57}" type="datetimeFigureOut">
              <a:rPr lang="en-IN" smtClean="0"/>
              <a:t>19-06-2026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2901616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6385974-FF2F-403F-913D-930965FDAD57}" type="datetimeFigureOut">
              <a:rPr lang="en-IN" smtClean="0"/>
              <a:t>19-06-2026</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272377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6385974-FF2F-403F-913D-930965FDAD57}" type="datetimeFigureOut">
              <a:rPr lang="en-IN" smtClean="0"/>
              <a:t>19-06-2026</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2EB2B8D-561F-497D-A807-79C2DCFF6AEE}" type="slidenum">
              <a:rPr lang="en-IN" smtClean="0"/>
              <a:t>‹#›</a:t>
            </a:fld>
            <a:endParaRPr lang="en-IN"/>
          </a:p>
        </p:txBody>
      </p:sp>
    </p:spTree>
    <p:extLst>
      <p:ext uri="{BB962C8B-B14F-4D97-AF65-F5344CB8AC3E}">
        <p14:creationId xmlns:p14="http://schemas.microsoft.com/office/powerpoint/2010/main" val="1943834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385974-FF2F-403F-913D-930965FDAD57}" type="datetimeFigureOut">
              <a:rPr lang="en-IN" smtClean="0"/>
              <a:t>19-06-2026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203942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385974-FF2F-403F-913D-930965FDAD57}"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2064965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385974-FF2F-403F-913D-930965FDAD57}" type="datetimeFigureOut">
              <a:rPr lang="en-IN" smtClean="0"/>
              <a:t>19-06-2026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EB2B8D-561F-497D-A807-79C2DCFF6AEE}" type="slidenum">
              <a:rPr lang="en-IN" smtClean="0"/>
              <a:t>‹#›</a:t>
            </a:fld>
            <a:endParaRPr lang="en-IN"/>
          </a:p>
        </p:txBody>
      </p:sp>
    </p:spTree>
    <p:extLst>
      <p:ext uri="{BB962C8B-B14F-4D97-AF65-F5344CB8AC3E}">
        <p14:creationId xmlns:p14="http://schemas.microsoft.com/office/powerpoint/2010/main" val="3744579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6385974-FF2F-403F-913D-930965FDAD57}" type="datetimeFigureOut">
              <a:rPr lang="en-IN" smtClean="0"/>
              <a:t>19-06-2026</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2EB2B8D-561F-497D-A807-79C2DCFF6AEE}"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1920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D27DE-9EB2-05E6-71CF-70272CDB71D8}"/>
              </a:ext>
            </a:extLst>
          </p:cNvPr>
          <p:cNvSpPr>
            <a:spLocks noGrp="1"/>
          </p:cNvSpPr>
          <p:nvPr>
            <p:ph type="ctrTitle"/>
          </p:nvPr>
        </p:nvSpPr>
        <p:spPr>
          <a:xfrm>
            <a:off x="1523999" y="437322"/>
            <a:ext cx="9369287" cy="3072641"/>
          </a:xfrm>
        </p:spPr>
        <p:txBody>
          <a:bodyPr>
            <a:normAutofit/>
          </a:bodyPr>
          <a:lstStyle/>
          <a:p>
            <a:r>
              <a:rPr lang="en-IN" sz="4000" b="1" dirty="0">
                <a:latin typeface="Times New Roman" panose="02020603050405020304" pitchFamily="18" charset="0"/>
                <a:cs typeface="Times New Roman" panose="02020603050405020304" pitchFamily="18" charset="0"/>
              </a:rPr>
              <a:t>PROJECT REPORT OF SUMMER</a:t>
            </a:r>
            <a:br>
              <a:rPr lang="en-IN" sz="4000" b="1" dirty="0">
                <a:latin typeface="Times New Roman" panose="02020603050405020304" pitchFamily="18" charset="0"/>
                <a:cs typeface="Times New Roman" panose="02020603050405020304" pitchFamily="18" charset="0"/>
              </a:rPr>
            </a:br>
            <a:r>
              <a:rPr lang="en-IN" sz="4000" b="1" dirty="0">
                <a:latin typeface="Times New Roman" panose="02020603050405020304" pitchFamily="18" charset="0"/>
                <a:cs typeface="Times New Roman" panose="02020603050405020304" pitchFamily="18" charset="0"/>
              </a:rPr>
              <a:t>INTERSHIP</a:t>
            </a:r>
            <a:br>
              <a:rPr lang="en-IN" sz="4000" b="1" dirty="0">
                <a:latin typeface="Times New Roman" panose="02020603050405020304" pitchFamily="18" charset="0"/>
                <a:cs typeface="Times New Roman" panose="02020603050405020304" pitchFamily="18" charset="0"/>
              </a:rPr>
            </a:br>
            <a:br>
              <a:rPr lang="en-IN" sz="4000" b="1" dirty="0">
                <a:latin typeface="Times New Roman" panose="02020603050405020304" pitchFamily="18" charset="0"/>
                <a:cs typeface="Times New Roman" panose="02020603050405020304" pitchFamily="18" charset="0"/>
              </a:rPr>
            </a:br>
            <a:r>
              <a:rPr lang="en-IN" sz="4000" b="1" dirty="0">
                <a:latin typeface="Times New Roman" panose="02020603050405020304" pitchFamily="18" charset="0"/>
                <a:cs typeface="Times New Roman" panose="02020603050405020304" pitchFamily="18" charset="0"/>
              </a:rPr>
              <a:t> TOPIC:-</a:t>
            </a:r>
            <a:br>
              <a:rPr lang="en-IN" sz="4000" b="1" dirty="0">
                <a:latin typeface="Times New Roman" panose="02020603050405020304" pitchFamily="18" charset="0"/>
                <a:cs typeface="Times New Roman" panose="02020603050405020304" pitchFamily="18" charset="0"/>
              </a:rPr>
            </a:br>
            <a:r>
              <a:rPr lang="en-IN" sz="4000" b="1" dirty="0">
                <a:latin typeface="Times New Roman" panose="02020603050405020304" pitchFamily="18" charset="0"/>
                <a:cs typeface="Times New Roman" panose="02020603050405020304" pitchFamily="18" charset="0"/>
              </a:rPr>
              <a:t>PROFESSIONAL</a:t>
            </a:r>
            <a:endParaRPr lang="en-IN" sz="4000" b="1" dirty="0"/>
          </a:p>
        </p:txBody>
      </p:sp>
      <p:sp>
        <p:nvSpPr>
          <p:cNvPr id="3" name="Subtitle 2">
            <a:extLst>
              <a:ext uri="{FF2B5EF4-FFF2-40B4-BE49-F238E27FC236}">
                <a16:creationId xmlns:a16="http://schemas.microsoft.com/office/drawing/2014/main" id="{AA8EDDE0-9141-A398-07C1-A1944139D2E2}"/>
              </a:ext>
            </a:extLst>
          </p:cNvPr>
          <p:cNvSpPr>
            <a:spLocks noGrp="1"/>
          </p:cNvSpPr>
          <p:nvPr>
            <p:ph type="subTitle" idx="1"/>
          </p:nvPr>
        </p:nvSpPr>
        <p:spPr>
          <a:xfrm>
            <a:off x="1345095" y="4586012"/>
            <a:ext cx="9144000" cy="1655762"/>
          </a:xfrm>
        </p:spPr>
        <p:txBody>
          <a:bodyPr/>
          <a:lstStyle/>
          <a:p>
            <a:r>
              <a:rPr lang="en-IN" dirty="0">
                <a:latin typeface="Times New Roman" panose="02020603050405020304" pitchFamily="18" charset="0"/>
                <a:cs typeface="Times New Roman" panose="02020603050405020304" pitchFamily="18" charset="0"/>
              </a:rPr>
              <a:t>Submitted to</a:t>
            </a:r>
            <a:r>
              <a:rPr lang="en-IN" b="1" dirty="0"/>
              <a:t>:- </a:t>
            </a:r>
            <a:r>
              <a:rPr lang="en-IN" b="1" dirty="0">
                <a:latin typeface="Times New Roman" panose="02020603050405020304" pitchFamily="18" charset="0"/>
                <a:cs typeface="Times New Roman" panose="02020603050405020304" pitchFamily="18" charset="0"/>
              </a:rPr>
              <a:t>Shashwat Singhal </a:t>
            </a:r>
          </a:p>
          <a:p>
            <a:r>
              <a:rPr lang="en-IN" dirty="0">
                <a:latin typeface="Times New Roman"/>
                <a:cs typeface="Times New Roman"/>
              </a:rPr>
              <a:t> Submitted by:-</a:t>
            </a:r>
            <a:r>
              <a:rPr lang="en-IN" b="1" dirty="0">
                <a:latin typeface="Times New Roman"/>
                <a:cs typeface="Times New Roman"/>
              </a:rPr>
              <a:t>Unnati Chaurasia </a:t>
            </a:r>
          </a:p>
          <a:p>
            <a:endParaRPr lang="en-IN" dirty="0"/>
          </a:p>
        </p:txBody>
      </p:sp>
      <p:pic>
        <p:nvPicPr>
          <p:cNvPr id="5" name="Picture 4">
            <a:extLst>
              <a:ext uri="{FF2B5EF4-FFF2-40B4-BE49-F238E27FC236}">
                <a16:creationId xmlns:a16="http://schemas.microsoft.com/office/drawing/2014/main" id="{3B6FD3B7-F5C6-D396-115E-68FF7E983EC5}"/>
              </a:ext>
            </a:extLst>
          </p:cNvPr>
          <p:cNvPicPr>
            <a:picLocks noChangeAspect="1"/>
          </p:cNvPicPr>
          <p:nvPr/>
        </p:nvPicPr>
        <p:blipFill>
          <a:blip r:embed="rId2"/>
          <a:stretch>
            <a:fillRect/>
          </a:stretch>
        </p:blipFill>
        <p:spPr>
          <a:xfrm>
            <a:off x="8130209" y="2080487"/>
            <a:ext cx="3572416" cy="2858952"/>
          </a:xfrm>
          <a:prstGeom prst="rect">
            <a:avLst/>
          </a:prstGeom>
        </p:spPr>
      </p:pic>
    </p:spTree>
    <p:extLst>
      <p:ext uri="{BB962C8B-B14F-4D97-AF65-F5344CB8AC3E}">
        <p14:creationId xmlns:p14="http://schemas.microsoft.com/office/powerpoint/2010/main" val="3881085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3886-6F4C-662A-E693-063ECC6DDC0A}"/>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3B0283BD-84AE-F2F6-F70D-27FFE8D3CE10}"/>
              </a:ext>
            </a:extLst>
          </p:cNvPr>
          <p:cNvSpPr>
            <a:spLocks noGrp="1"/>
          </p:cNvSpPr>
          <p:nvPr>
            <p:ph idx="1"/>
          </p:nvPr>
        </p:nvSpPr>
        <p:spPr>
          <a:xfrm>
            <a:off x="1782418" y="1805747"/>
            <a:ext cx="8107017" cy="4351338"/>
          </a:xfrm>
        </p:spPr>
        <p:txBody>
          <a:bodyPr>
            <a:normAutofit/>
          </a:bodyPr>
          <a:lstStyle/>
          <a:p>
            <a:r>
              <a:rPr lang="en-IN" sz="2400" dirty="0">
                <a:latin typeface="Times New Roman" panose="02020603050405020304" pitchFamily="18" charset="0"/>
                <a:cs typeface="Times New Roman" panose="02020603050405020304" pitchFamily="18" charset="0"/>
              </a:rPr>
              <a:t>A </a:t>
            </a:r>
            <a:r>
              <a:rPr lang="en-IN" sz="2400" b="1" dirty="0">
                <a:latin typeface="Times New Roman" panose="02020603050405020304" pitchFamily="18" charset="0"/>
                <a:cs typeface="Times New Roman" panose="02020603050405020304" pitchFamily="18" charset="0"/>
              </a:rPr>
              <a:t>professional</a:t>
            </a:r>
            <a:r>
              <a:rPr lang="en-IN" sz="2400" dirty="0">
                <a:latin typeface="Times New Roman" panose="02020603050405020304" pitchFamily="18" charset="0"/>
                <a:cs typeface="Times New Roman" panose="02020603050405020304" pitchFamily="18" charset="0"/>
              </a:rPr>
              <a:t> is an individual who has the required education, knowledge, skills, and experience to perform a specific job or occupation efficiently. A professional follows ethical standards, acts responsibly, and maintains a high level of competence in their work. Professionalism involves honesty, discipline, accountability, respect, and continuous learning. Professionals play a vital role in the growth of organizations and society by providing quality services and making informed decisions. Examples include but not </a:t>
            </a:r>
            <a:r>
              <a:rPr lang="en-IN" sz="2400">
                <a:latin typeface="Times New Roman" panose="02020603050405020304" pitchFamily="18" charset="0"/>
                <a:cs typeface="Times New Roman" panose="02020603050405020304" pitchFamily="18" charset="0"/>
              </a:rPr>
              <a:t>limited to doctors</a:t>
            </a:r>
            <a:r>
              <a:rPr lang="en-IN" sz="2400" dirty="0">
                <a:latin typeface="Times New Roman" panose="02020603050405020304" pitchFamily="18" charset="0"/>
                <a:cs typeface="Times New Roman" panose="02020603050405020304" pitchFamily="18" charset="0"/>
              </a:rPr>
              <a:t>, teachers, engineers, lawyers, accountants, and managers.</a:t>
            </a:r>
          </a:p>
        </p:txBody>
      </p:sp>
    </p:spTree>
    <p:extLst>
      <p:ext uri="{BB962C8B-B14F-4D97-AF65-F5344CB8AC3E}">
        <p14:creationId xmlns:p14="http://schemas.microsoft.com/office/powerpoint/2010/main" val="1341519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7D451-9961-40FB-C726-E6008CA4698C}"/>
              </a:ext>
            </a:extLst>
          </p:cNvPr>
          <p:cNvSpPr>
            <a:spLocks noGrp="1"/>
          </p:cNvSpPr>
          <p:nvPr>
            <p:ph type="title"/>
          </p:nvPr>
        </p:nvSpPr>
        <p:spPr>
          <a:xfrm>
            <a:off x="1066800" y="0"/>
            <a:ext cx="10058400" cy="1450757"/>
          </a:xfrm>
        </p:spPr>
        <p:txBody>
          <a:bodyPr/>
          <a:lstStyle/>
          <a:p>
            <a:pPr algn="ctr"/>
            <a:r>
              <a:rPr lang="en-IN" dirty="0"/>
              <a:t>        </a:t>
            </a:r>
            <a:r>
              <a:rPr lang="en-IN" sz="3600" b="1" dirty="0">
                <a:latin typeface="Times New Roman" panose="02020603050405020304" pitchFamily="18" charset="0"/>
                <a:cs typeface="Times New Roman" panose="02020603050405020304" pitchFamily="18" charset="0"/>
              </a:rPr>
              <a:t>Fundamental Qualities of a Professional</a:t>
            </a:r>
          </a:p>
        </p:txBody>
      </p:sp>
      <p:sp>
        <p:nvSpPr>
          <p:cNvPr id="3" name="Content Placeholder 2">
            <a:extLst>
              <a:ext uri="{FF2B5EF4-FFF2-40B4-BE49-F238E27FC236}">
                <a16:creationId xmlns:a16="http://schemas.microsoft.com/office/drawing/2014/main" id="{30E8449B-D463-3DA3-03A0-4ACF129CBED8}"/>
              </a:ext>
            </a:extLst>
          </p:cNvPr>
          <p:cNvSpPr>
            <a:spLocks noGrp="1"/>
          </p:cNvSpPr>
          <p:nvPr>
            <p:ph idx="1"/>
          </p:nvPr>
        </p:nvSpPr>
        <p:spPr>
          <a:xfrm>
            <a:off x="968071" y="1786099"/>
            <a:ext cx="10058400" cy="4023360"/>
          </a:xfrm>
        </p:spPr>
        <p:txBody>
          <a:bodyPr>
            <a:noAutofit/>
          </a:bodyPr>
          <a:lstStyle/>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Knowledge and Expertise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Integrity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Responsibility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Discipline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Commitment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Reliability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Communication Skills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Respectfulness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Continuous Learning </a:t>
            </a:r>
          </a:p>
        </p:txBody>
      </p:sp>
      <p:pic>
        <p:nvPicPr>
          <p:cNvPr id="5" name="Picture 4">
            <a:extLst>
              <a:ext uri="{FF2B5EF4-FFF2-40B4-BE49-F238E27FC236}">
                <a16:creationId xmlns:a16="http://schemas.microsoft.com/office/drawing/2014/main" id="{D6BD0CED-B69E-8FE5-467E-5025B1B9AA35}"/>
              </a:ext>
            </a:extLst>
          </p:cNvPr>
          <p:cNvPicPr>
            <a:picLocks noChangeAspect="1"/>
          </p:cNvPicPr>
          <p:nvPr/>
        </p:nvPicPr>
        <p:blipFill>
          <a:blip r:embed="rId2"/>
          <a:stretch>
            <a:fillRect/>
          </a:stretch>
        </p:blipFill>
        <p:spPr>
          <a:xfrm>
            <a:off x="6175514" y="2295940"/>
            <a:ext cx="5143500" cy="3429000"/>
          </a:xfrm>
          <a:prstGeom prst="rect">
            <a:avLst/>
          </a:prstGeom>
        </p:spPr>
      </p:pic>
    </p:spTree>
    <p:extLst>
      <p:ext uri="{BB962C8B-B14F-4D97-AF65-F5344CB8AC3E}">
        <p14:creationId xmlns:p14="http://schemas.microsoft.com/office/powerpoint/2010/main" val="659547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11C9F-5832-1E12-1DCC-6D7BE28D5B35}"/>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Professional Communication</a:t>
            </a:r>
          </a:p>
        </p:txBody>
      </p:sp>
      <p:sp>
        <p:nvSpPr>
          <p:cNvPr id="3" name="Content Placeholder 2">
            <a:extLst>
              <a:ext uri="{FF2B5EF4-FFF2-40B4-BE49-F238E27FC236}">
                <a16:creationId xmlns:a16="http://schemas.microsoft.com/office/drawing/2014/main" id="{06DCFB07-8B43-D0B1-F6D0-45B78BE7FA66}"/>
              </a:ext>
            </a:extLst>
          </p:cNvPr>
          <p:cNvSpPr>
            <a:spLocks noGrp="1"/>
          </p:cNvSpPr>
          <p:nvPr>
            <p:ph idx="1"/>
          </p:nvPr>
        </p:nvSpPr>
        <p:spPr>
          <a:xfrm>
            <a:off x="5658679" y="1895199"/>
            <a:ext cx="5343939" cy="4351338"/>
          </a:xfrm>
        </p:spPr>
        <p:txBody>
          <a:bodyPr>
            <a:normAutofit/>
          </a:bodyPr>
          <a:lstStyle/>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Clear and effective verbal communication.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Proper written communication.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Active listening skills.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Respectful interaction with others.</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Professional use of emails and digital platforms.</a:t>
            </a:r>
          </a:p>
        </p:txBody>
      </p:sp>
      <p:pic>
        <p:nvPicPr>
          <p:cNvPr id="5" name="Picture 4">
            <a:extLst>
              <a:ext uri="{FF2B5EF4-FFF2-40B4-BE49-F238E27FC236}">
                <a16:creationId xmlns:a16="http://schemas.microsoft.com/office/drawing/2014/main" id="{F203E83A-E5D9-4789-F91C-E7CDD923D5B7}"/>
              </a:ext>
            </a:extLst>
          </p:cNvPr>
          <p:cNvPicPr>
            <a:picLocks noChangeAspect="1"/>
          </p:cNvPicPr>
          <p:nvPr/>
        </p:nvPicPr>
        <p:blipFill>
          <a:blip r:embed="rId2"/>
          <a:stretch>
            <a:fillRect/>
          </a:stretch>
        </p:blipFill>
        <p:spPr>
          <a:xfrm>
            <a:off x="1097280" y="2882347"/>
            <a:ext cx="3744976" cy="2817537"/>
          </a:xfrm>
          <a:prstGeom prst="rect">
            <a:avLst/>
          </a:prstGeom>
        </p:spPr>
      </p:pic>
    </p:spTree>
    <p:extLst>
      <p:ext uri="{BB962C8B-B14F-4D97-AF65-F5344CB8AC3E}">
        <p14:creationId xmlns:p14="http://schemas.microsoft.com/office/powerpoint/2010/main" val="512161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EC00B-611B-06FD-463A-D36AEA87E35A}"/>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Skills Required for Professionals</a:t>
            </a:r>
          </a:p>
        </p:txBody>
      </p:sp>
      <p:sp>
        <p:nvSpPr>
          <p:cNvPr id="3" name="Content Placeholder 2">
            <a:extLst>
              <a:ext uri="{FF2B5EF4-FFF2-40B4-BE49-F238E27FC236}">
                <a16:creationId xmlns:a16="http://schemas.microsoft.com/office/drawing/2014/main" id="{FB3859D1-17EF-7F1A-DE81-38EA9C6009D6}"/>
              </a:ext>
            </a:extLst>
          </p:cNvPr>
          <p:cNvSpPr>
            <a:spLocks noGrp="1"/>
          </p:cNvSpPr>
          <p:nvPr>
            <p:ph idx="1"/>
          </p:nvPr>
        </p:nvSpPr>
        <p:spPr>
          <a:xfrm>
            <a:off x="5599043" y="1984652"/>
            <a:ext cx="4936435" cy="4351338"/>
          </a:xfrm>
        </p:spPr>
        <p:txBody>
          <a:bodyPr/>
          <a:lstStyle/>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Communication skills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Leadership skills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Problem-solving skills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Time management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Teamwork and collaboration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Continuous learning</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Code of conduct</a:t>
            </a:r>
          </a:p>
          <a:p>
            <a:pPr marL="0" indent="0">
              <a:buNone/>
            </a:pPr>
            <a:endParaRPr lang="en-IN" dirty="0"/>
          </a:p>
        </p:txBody>
      </p:sp>
    </p:spTree>
    <p:extLst>
      <p:ext uri="{BB962C8B-B14F-4D97-AF65-F5344CB8AC3E}">
        <p14:creationId xmlns:p14="http://schemas.microsoft.com/office/powerpoint/2010/main" val="323358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8EAD9-DF98-76DB-1B1F-66C5066A4782}"/>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Professional Ethics</a:t>
            </a:r>
          </a:p>
        </p:txBody>
      </p:sp>
      <p:sp>
        <p:nvSpPr>
          <p:cNvPr id="3" name="Content Placeholder 2">
            <a:extLst>
              <a:ext uri="{FF2B5EF4-FFF2-40B4-BE49-F238E27FC236}">
                <a16:creationId xmlns:a16="http://schemas.microsoft.com/office/drawing/2014/main" id="{79A8D5B2-BE8F-A597-B40E-99834E474125}"/>
              </a:ext>
            </a:extLst>
          </p:cNvPr>
          <p:cNvSpPr>
            <a:spLocks noGrp="1"/>
          </p:cNvSpPr>
          <p:nvPr>
            <p:ph idx="1"/>
          </p:nvPr>
        </p:nvSpPr>
        <p:spPr>
          <a:xfrm>
            <a:off x="1802296" y="2220059"/>
            <a:ext cx="3187148" cy="4351338"/>
          </a:xfrm>
        </p:spPr>
        <p:txBody>
          <a:bodyPr/>
          <a:lstStyle/>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Maintain honesty and transparency.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Respect confidentiality.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Follow laws and regulations.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Treat everyone fairly and respectfully. </a:t>
            </a:r>
          </a:p>
          <a:p>
            <a:pPr marL="0" indent="0">
              <a:buNone/>
            </a:pPr>
            <a:endParaRPr lang="en-IN" dirty="0"/>
          </a:p>
        </p:txBody>
      </p:sp>
      <p:pic>
        <p:nvPicPr>
          <p:cNvPr id="5" name="Picture 4">
            <a:extLst>
              <a:ext uri="{FF2B5EF4-FFF2-40B4-BE49-F238E27FC236}">
                <a16:creationId xmlns:a16="http://schemas.microsoft.com/office/drawing/2014/main" id="{232FB305-1AB6-CEC2-780D-0E4DF0DD103C}"/>
              </a:ext>
            </a:extLst>
          </p:cNvPr>
          <p:cNvPicPr>
            <a:picLocks noChangeAspect="1"/>
          </p:cNvPicPr>
          <p:nvPr/>
        </p:nvPicPr>
        <p:blipFill>
          <a:blip r:embed="rId3"/>
          <a:stretch>
            <a:fillRect/>
          </a:stretch>
        </p:blipFill>
        <p:spPr>
          <a:xfrm>
            <a:off x="6615044" y="2822714"/>
            <a:ext cx="4382052" cy="2464904"/>
          </a:xfrm>
          <a:prstGeom prst="rect">
            <a:avLst/>
          </a:prstGeom>
        </p:spPr>
      </p:pic>
    </p:spTree>
    <p:extLst>
      <p:ext uri="{BB962C8B-B14F-4D97-AF65-F5344CB8AC3E}">
        <p14:creationId xmlns:p14="http://schemas.microsoft.com/office/powerpoint/2010/main" val="3422421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74520-F65D-0BB5-EE23-434783DAD74B}"/>
              </a:ext>
            </a:extLst>
          </p:cNvPr>
          <p:cNvSpPr>
            <a:spLocks noGrp="1"/>
          </p:cNvSpPr>
          <p:nvPr>
            <p:ph type="title"/>
          </p:nvPr>
        </p:nvSpPr>
        <p:spPr/>
        <p:txBody>
          <a:bodyPr>
            <a:normAutofit fontScale="90000"/>
          </a:bodyPr>
          <a:lstStyle/>
          <a:p>
            <a:r>
              <a:rPr lang="en-IN" b="1" dirty="0"/>
              <a:t>          </a:t>
            </a:r>
            <a:br>
              <a:rPr lang="en-IN" b="1" dirty="0"/>
            </a:br>
            <a:r>
              <a:rPr lang="en-IN" b="1" dirty="0"/>
              <a:t>                </a:t>
            </a:r>
            <a:r>
              <a:rPr lang="en-IN" sz="4000" b="1" dirty="0">
                <a:latin typeface="Times New Roman" panose="02020603050405020304" pitchFamily="18" charset="0"/>
                <a:cs typeface="Times New Roman" panose="02020603050405020304" pitchFamily="18" charset="0"/>
              </a:rPr>
              <a:t>Future of Professionalism</a:t>
            </a:r>
            <a:br>
              <a:rPr lang="en-IN" b="1" dirty="0"/>
            </a:br>
            <a:endParaRPr lang="en-IN" dirty="0"/>
          </a:p>
        </p:txBody>
      </p:sp>
      <p:sp>
        <p:nvSpPr>
          <p:cNvPr id="3" name="Content Placeholder 2">
            <a:extLst>
              <a:ext uri="{FF2B5EF4-FFF2-40B4-BE49-F238E27FC236}">
                <a16:creationId xmlns:a16="http://schemas.microsoft.com/office/drawing/2014/main" id="{D4508D0E-ECE1-1E8C-8F95-508120A48674}"/>
              </a:ext>
            </a:extLst>
          </p:cNvPr>
          <p:cNvSpPr>
            <a:spLocks noGrp="1"/>
          </p:cNvSpPr>
          <p:nvPr>
            <p:ph idx="1"/>
          </p:nvPr>
        </p:nvSpPr>
        <p:spPr>
          <a:xfrm>
            <a:off x="6470373" y="2220059"/>
            <a:ext cx="4893365" cy="4351338"/>
          </a:xfrm>
        </p:spPr>
        <p:txBody>
          <a:bodyPr>
            <a:normAutofit/>
          </a:bodyPr>
          <a:lstStyle/>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Increased use of technology and AI.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Greater emphasis on soft skills.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Lifelong learning and upskilling.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Global collaboration and remote work. </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Strong focus on ethics and sustainability.</a:t>
            </a:r>
          </a:p>
          <a:p>
            <a:endParaRPr lang="en-IN" dirty="0"/>
          </a:p>
        </p:txBody>
      </p:sp>
      <p:pic>
        <p:nvPicPr>
          <p:cNvPr id="5" name="Picture 4">
            <a:extLst>
              <a:ext uri="{FF2B5EF4-FFF2-40B4-BE49-F238E27FC236}">
                <a16:creationId xmlns:a16="http://schemas.microsoft.com/office/drawing/2014/main" id="{EE35D965-C4DC-2F5B-9522-CB745804ACAF}"/>
              </a:ext>
            </a:extLst>
          </p:cNvPr>
          <p:cNvPicPr>
            <a:picLocks noChangeAspect="1"/>
          </p:cNvPicPr>
          <p:nvPr/>
        </p:nvPicPr>
        <p:blipFill>
          <a:blip r:embed="rId2"/>
          <a:stretch>
            <a:fillRect/>
          </a:stretch>
        </p:blipFill>
        <p:spPr>
          <a:xfrm>
            <a:off x="1097280" y="3062228"/>
            <a:ext cx="4333875" cy="2667000"/>
          </a:xfrm>
          <a:prstGeom prst="rect">
            <a:avLst/>
          </a:prstGeom>
        </p:spPr>
      </p:pic>
    </p:spTree>
    <p:extLst>
      <p:ext uri="{BB962C8B-B14F-4D97-AF65-F5344CB8AC3E}">
        <p14:creationId xmlns:p14="http://schemas.microsoft.com/office/powerpoint/2010/main" val="789966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8B6B-68CE-562F-FE6A-16B63D3AD8F5}"/>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Challenges Faced by Professionals</a:t>
            </a:r>
          </a:p>
        </p:txBody>
      </p:sp>
      <p:sp>
        <p:nvSpPr>
          <p:cNvPr id="3" name="Content Placeholder 2">
            <a:extLst>
              <a:ext uri="{FF2B5EF4-FFF2-40B4-BE49-F238E27FC236}">
                <a16:creationId xmlns:a16="http://schemas.microsoft.com/office/drawing/2014/main" id="{BF427F12-CAE6-B96D-07B2-C49132448E0A}"/>
              </a:ext>
            </a:extLst>
          </p:cNvPr>
          <p:cNvSpPr>
            <a:spLocks noGrp="1"/>
          </p:cNvSpPr>
          <p:nvPr>
            <p:ph idx="1"/>
          </p:nvPr>
        </p:nvSpPr>
        <p:spPr>
          <a:xfrm>
            <a:off x="3213652" y="2312643"/>
            <a:ext cx="4906617" cy="4351338"/>
          </a:xfrm>
        </p:spPr>
        <p:txBody>
          <a:bodyPr/>
          <a:lstStyle/>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Managing work pressure and deadlines.</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Adapting to technological changes.</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Maintaining work-life balance.</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Handling ethical dilemmas.</a:t>
            </a:r>
          </a:p>
          <a:p>
            <a:pPr marL="457200" indent="-457200">
              <a:buFont typeface="+mj-lt"/>
              <a:buAutoNum type="arabicPeriod"/>
            </a:pPr>
            <a:r>
              <a:rPr lang="en-IN" sz="2400" dirty="0">
                <a:latin typeface="Times New Roman" panose="02020603050405020304" pitchFamily="18" charset="0"/>
                <a:cs typeface="Times New Roman" panose="02020603050405020304" pitchFamily="18" charset="0"/>
              </a:rPr>
              <a:t> Continuous skill development</a:t>
            </a:r>
            <a:r>
              <a:rPr lang="en-IN" dirty="0"/>
              <a:t>.</a:t>
            </a:r>
          </a:p>
        </p:txBody>
      </p:sp>
    </p:spTree>
    <p:extLst>
      <p:ext uri="{BB962C8B-B14F-4D97-AF65-F5344CB8AC3E}">
        <p14:creationId xmlns:p14="http://schemas.microsoft.com/office/powerpoint/2010/main" val="604638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76D66-031F-49D4-0492-6ACA24C3548D}"/>
              </a:ext>
            </a:extLst>
          </p:cNvPr>
          <p:cNvSpPr>
            <a:spLocks noGrp="1"/>
          </p:cNvSpPr>
          <p:nvPr>
            <p:ph type="title"/>
          </p:nvPr>
        </p:nvSpPr>
        <p:spPr/>
        <p:txBody>
          <a:bodyPr/>
          <a:lstStyle/>
          <a:p>
            <a:r>
              <a:rPr lang="en-IN" dirty="0"/>
              <a:t>                               </a:t>
            </a:r>
            <a:r>
              <a:rPr lang="en-IN" sz="36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8411B3AD-98CF-1685-6E14-025A357F777A}"/>
              </a:ext>
            </a:extLst>
          </p:cNvPr>
          <p:cNvSpPr>
            <a:spLocks noGrp="1"/>
          </p:cNvSpPr>
          <p:nvPr>
            <p:ph idx="1"/>
          </p:nvPr>
        </p:nvSpPr>
        <p:spPr/>
        <p:txBody>
          <a:bodyPr>
            <a:normAutofit/>
          </a:bodyPr>
          <a:lstStyle/>
          <a:p>
            <a:r>
              <a:rPr lang="en-IN" sz="2400" dirty="0">
                <a:latin typeface="Times New Roman" panose="02020603050405020304" pitchFamily="18" charset="0"/>
                <a:cs typeface="Times New Roman" panose="02020603050405020304" pitchFamily="18" charset="0"/>
              </a:rPr>
              <a:t>Professionalism is a combination of knowledge, skills, ethics, responsibility, and positive behaviour. A professional demonstrates integrity, discipline, commitment, and continuous learning while performing their duties. Professionalism helps build trust, improve workplace efficiency, and achieve career success. In today's dynamic world, professionals must adapt to new technologies, maintain ethical standards, and develop both technical and interpersonal skills. Overall, professionalism is essential for personal growth, organizational success, and the development of society.</a:t>
            </a:r>
          </a:p>
        </p:txBody>
      </p:sp>
    </p:spTree>
    <p:extLst>
      <p:ext uri="{BB962C8B-B14F-4D97-AF65-F5344CB8AC3E}">
        <p14:creationId xmlns:p14="http://schemas.microsoft.com/office/powerpoint/2010/main" val="417896065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182</TotalTime>
  <Words>386</Words>
  <Application>Microsoft Office PowerPoint</Application>
  <PresentationFormat>Widescreen</PresentationFormat>
  <Paragraphs>50</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Calibri</vt:lpstr>
      <vt:lpstr>Calibri Light</vt:lpstr>
      <vt:lpstr>Times New Roman</vt:lpstr>
      <vt:lpstr>Retrospect</vt:lpstr>
      <vt:lpstr>PROJECT REPORT OF SUMMER INTERSHIP   TOPIC:- PROFESSIONAL</vt:lpstr>
      <vt:lpstr>                           INTRODUCTION</vt:lpstr>
      <vt:lpstr>        Fundamental Qualities of a Professional</vt:lpstr>
      <vt:lpstr>                 Professional Communication</vt:lpstr>
      <vt:lpstr>           Skills Required for Professionals</vt:lpstr>
      <vt:lpstr>                   Professional Ethics</vt:lpstr>
      <vt:lpstr>                           Future of Professionalism </vt:lpstr>
      <vt:lpstr>             Challenges Faced by Professionals</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2026-06-18T13:08:34Z</dcterms:created>
  <dcterms:modified xsi:type="dcterms:W3CDTF">2026-06-19T05:02:58Z</dcterms:modified>
</cp:coreProperties>
</file>